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7" r:id="rId2"/>
    <p:sldId id="264" r:id="rId3"/>
    <p:sldId id="271" r:id="rId4"/>
    <p:sldId id="280" r:id="rId5"/>
    <p:sldId id="277" r:id="rId6"/>
    <p:sldId id="28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52AB2A-E3A5-4372-AE20-8C3DF0391C26}" v="2" dt="2023-06-06T07:20:07.0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352AB2A-E3A5-4372-AE20-8C3DF0391C26}"/>
    <pc:docChg chg="modSld">
      <pc:chgData name="Narelle Wheaton" userId="6e1b2b30-480e-4f91-806b-6735d5b9e446" providerId="ADAL" clId="{3352AB2A-E3A5-4372-AE20-8C3DF0391C26}" dt="2023-06-06T07:20:07.070" v="1"/>
      <pc:docMkLst>
        <pc:docMk/>
      </pc:docMkLst>
      <pc:sldChg chg="delSp">
        <pc:chgData name="Narelle Wheaton" userId="6e1b2b30-480e-4f91-806b-6735d5b9e446" providerId="ADAL" clId="{3352AB2A-E3A5-4372-AE20-8C3DF0391C26}" dt="2023-06-06T07:20:05.255" v="0" actId="21"/>
        <pc:sldMkLst>
          <pc:docMk/>
          <pc:sldMk cId="0" sldId="277"/>
        </pc:sldMkLst>
        <pc:spChg chg="del">
          <ac:chgData name="Narelle Wheaton" userId="6e1b2b30-480e-4f91-806b-6735d5b9e446" providerId="ADAL" clId="{3352AB2A-E3A5-4372-AE20-8C3DF0391C26}" dt="2023-06-06T07:20:05.255" v="0" actId="21"/>
          <ac:spMkLst>
            <pc:docMk/>
            <pc:sldMk cId="0" sldId="277"/>
            <ac:spMk id="6147" creationId="{7EC78ABA-83E4-F95B-3185-247DF01381AB}"/>
          </ac:spMkLst>
        </pc:spChg>
      </pc:sldChg>
      <pc:sldChg chg="addSp modSp">
        <pc:chgData name="Narelle Wheaton" userId="6e1b2b30-480e-4f91-806b-6735d5b9e446" providerId="ADAL" clId="{3352AB2A-E3A5-4372-AE20-8C3DF0391C26}" dt="2023-06-06T07:20:07.070" v="1"/>
        <pc:sldMkLst>
          <pc:docMk/>
          <pc:sldMk cId="0" sldId="281"/>
        </pc:sldMkLst>
        <pc:spChg chg="add mod">
          <ac:chgData name="Narelle Wheaton" userId="6e1b2b30-480e-4f91-806b-6735d5b9e446" providerId="ADAL" clId="{3352AB2A-E3A5-4372-AE20-8C3DF0391C26}" dt="2023-06-06T07:20:07.070" v="1"/>
          <ac:spMkLst>
            <pc:docMk/>
            <pc:sldMk cId="0" sldId="281"/>
            <ac:spMk id="2" creationId="{AE6DF3AB-4E8B-FD8C-23D5-DEFC2905FF1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98B9B-3C30-BF40-DA32-648B63D27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6780A3-2ED7-8127-7954-558EF5D0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9143F3-9ED3-2A0F-B026-ADF95583A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34285-D888-472E-A90E-672EF259FF4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6727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93C283-A9DA-23AD-1A4D-64D14C466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77018-534A-EE74-2546-C184B7E95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5CC6BD-6602-9688-844B-8B45826D2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3F9A5-EF5E-41BF-A3F4-05D84774A2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81624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635B90-A359-CBC5-6467-61B407526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20E9BD-A76F-19E7-4672-BD6A15971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6E3724-834D-A280-02A0-51CFBB76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82027-1691-4697-A96A-130E784CB7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67857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D8147-695C-B6BC-5F05-6E181B55D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E30F63-0074-AA42-A1AD-C21E39104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B2959-C04C-058B-798E-0DEF2E231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8F702-47D7-4AA7-A4EE-86932BD8A0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89883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F2AE2A-1D30-7032-ED64-E1D273C9D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E520C-034C-456E-0ABD-F547FF958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5E83FC-8091-E92D-FCD5-0E9721C33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06C34-DDAF-455D-A9E1-4ED1417C7FB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05280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34C177F-DEB2-3E80-748C-8871833D9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C85BAC9-001B-21A0-743E-868F50065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F7D3D5-07F5-6A9F-5287-DE2BD3A17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A9223-C93A-4FEB-B7BF-D4CDCE1BC2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43667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7880C27-7CDF-FA45-3E61-84A691894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5B3BDAC-607A-02FA-F04B-761AF7D5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16376C6-3F5F-AAFA-1F0C-D07C3D9CE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2B1C2-7B9B-4152-98C3-5BC00725116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28377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54662EF-71C0-4524-BA8D-DB9A9253F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41B4D2C-3140-DB83-8654-8EA388187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9260191-E485-3653-08D7-9322F9CFD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74B25-AC1D-4DE9-BA66-365E0E298F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92408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353B8-C879-E85D-24AA-F1F6DCDA8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7F0C93B-C070-874A-0EAF-C83F61F28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6C1D221-0D15-C94F-061A-A3AF85F86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FBA3F-C563-4641-B4D5-600B93A08D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33154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8DBDFE-05BA-FF0B-6AB2-C8023828A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D23F1C-58E7-7750-9872-18FAE06B6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E2BB807-57B7-B560-59A7-C8D51A3EC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CC362-4329-44A2-B0A2-464EA2D5F9A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15964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D13F6E7-CF2D-7E4E-6D26-C540082E6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403E88-299C-D2CB-6B3C-C884D1334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C473E4-504E-249E-1BD6-2BD5B4640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716DA-271A-4E8A-A66A-E9CCBD3918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92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0DD294A-1717-AD26-269B-04408040CB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DEAD6F4-AC4A-8298-4F1A-E0628A0077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4D172-C155-17E7-E234-210BB5BBDB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F8B61-6A8A-E75C-9771-D4CF55E535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7D0336-5371-B689-D85B-66A5BF593A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D2CB11-9F8D-4259-9549-B914F2B678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927E52D3-C5EA-3D8B-7417-9DEDEAF316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844675"/>
            <a:ext cx="10515600" cy="29003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Of all in earth or Heaven,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dearest name to me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the matchless name of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Christ of Calvary.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0DA6082-1F4C-ADEC-7815-3975B42B94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96975"/>
            <a:ext cx="10515600" cy="43513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Christ of Calvary,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dearest name to me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the matchless name of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Christ of Calvary.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75695F8-7FFF-63A1-1D7E-1CF1B5F327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68413"/>
            <a:ext cx="10515600" cy="345598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cannot help but love him,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tell his love to 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he became my ransom,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Christ of Calvary.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92134C91-5DBF-C83C-12C1-A42A881DB2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96975"/>
            <a:ext cx="10515600" cy="43513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Christ of Calvary,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dearest name to me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the matchless name of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Christ of Calvary.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8C5E1F31-B021-8277-277F-A1A4075091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196975"/>
            <a:ext cx="10515600" cy="3311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could not live without him,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His love is life to 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blood‑bought life I give him,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Christ of Calvary.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27B7B68E-321F-7CF1-6A69-EF2C27AEDB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96975"/>
            <a:ext cx="10515600" cy="43513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Christ of Calvary,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dearest name to me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the matchless name of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Christ of Calvary.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DF3AB-4E8B-FD8C-23D5-DEFC2905F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5805488"/>
            <a:ext cx="32496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600" i="1"/>
              <a:t>Of all in earth or Heaven,</a:t>
            </a:r>
          </a:p>
          <a:p>
            <a:pPr eaLnBrk="1" hangingPunct="1"/>
            <a:r>
              <a:rPr lang="en-AU" altLang="en-US" sz="1600"/>
              <a:t>Nathan Atkinson Aldersley (1826‑99)</a:t>
            </a:r>
          </a:p>
          <a:p>
            <a:pPr eaLnBrk="1" hangingPunct="1"/>
            <a:r>
              <a:rPr lang="en-AU" altLang="en-US" sz="16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170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65. Of all in earth or Heaven</dc:title>
  <dc:creator>E. Langley Smith</dc:creator>
  <cp:lastModifiedBy>Narelle Wheaton</cp:lastModifiedBy>
  <cp:revision>5</cp:revision>
  <dcterms:created xsi:type="dcterms:W3CDTF">2001-02-20T02:12:59Z</dcterms:created>
  <dcterms:modified xsi:type="dcterms:W3CDTF">2023-06-06T07:20:10Z</dcterms:modified>
</cp:coreProperties>
</file>